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5" r:id="rId8"/>
    <p:sldId id="262" r:id="rId9"/>
    <p:sldId id="264" r:id="rId10"/>
    <p:sldId id="263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AA00E2-CD3D-43CE-9AA5-0194F8667A71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3716F8-75C8-48CF-A225-7FF0F57A5BBB}">
      <dgm:prSet phldrT="[Text]" phldr="1"/>
      <dgm:spPr/>
      <dgm:t>
        <a:bodyPr/>
        <a:lstStyle/>
        <a:p>
          <a:endParaRPr lang="en-US" dirty="0"/>
        </a:p>
      </dgm:t>
    </dgm:pt>
    <dgm:pt modelId="{6A530965-F6D1-4C83-A425-33FAD5091CA1}" type="sibTrans" cxnId="{CAC40F41-D285-421A-B5E0-4621E701FBFF}">
      <dgm:prSet/>
      <dgm:spPr/>
      <dgm:t>
        <a:bodyPr/>
        <a:lstStyle/>
        <a:p>
          <a:endParaRPr lang="en-US"/>
        </a:p>
      </dgm:t>
    </dgm:pt>
    <dgm:pt modelId="{43BF28D5-4C10-4C6E-820E-B63D216BFAD4}" type="parTrans" cxnId="{CAC40F41-D285-421A-B5E0-4621E701FBFF}">
      <dgm:prSet/>
      <dgm:spPr/>
      <dgm:t>
        <a:bodyPr/>
        <a:lstStyle/>
        <a:p>
          <a:endParaRPr lang="en-US"/>
        </a:p>
      </dgm:t>
    </dgm:pt>
    <dgm:pt modelId="{2F867739-3866-43C0-9D5A-9CE8EAB4B4B9}" type="pres">
      <dgm:prSet presAssocID="{E2AA00E2-CD3D-43CE-9AA5-0194F8667A71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n-US"/>
        </a:p>
      </dgm:t>
    </dgm:pt>
    <dgm:pt modelId="{8BA2F00D-3634-4989-814C-690D35EA4E40}" type="pres">
      <dgm:prSet presAssocID="{E2AA00E2-CD3D-43CE-9AA5-0194F8667A71}" presName="arrowNode" presStyleLbl="node1" presStyleIdx="0" presStyleCnt="1" custScaleX="48217" custScaleY="48217" custLinFactNeighborX="-84413" custLinFactNeighborY="-36429"/>
      <dgm:spPr>
        <a:solidFill>
          <a:schemeClr val="accent1">
            <a:alpha val="88000"/>
          </a:schemeClr>
        </a:solidFill>
        <a:effectLst>
          <a:outerShdw blurRad="50800" dist="190500" dir="10800000" sx="110000" sy="110000" algn="r" rotWithShape="0">
            <a:schemeClr val="tx1">
              <a:lumMod val="95000"/>
              <a:lumOff val="5000"/>
              <a:alpha val="40000"/>
            </a:schemeClr>
          </a:outerShdw>
        </a:effectLst>
      </dgm:spPr>
    </dgm:pt>
    <dgm:pt modelId="{9A4959F3-89D6-4175-A909-4091734FF754}" type="pres">
      <dgm:prSet presAssocID="{B73716F8-75C8-48CF-A225-7FF0F57A5BBB}" presName="txNode1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A6F074-1DF9-4E2C-8EA9-516C30518EED}" type="presOf" srcId="{B73716F8-75C8-48CF-A225-7FF0F57A5BBB}" destId="{9A4959F3-89D6-4175-A909-4091734FF754}" srcOrd="0" destOrd="0" presId="urn:microsoft.com/office/officeart/2009/3/layout/DescendingProcess"/>
    <dgm:cxn modelId="{16D3F475-D846-4DCD-B21D-AC7140CE451F}" type="presOf" srcId="{E2AA00E2-CD3D-43CE-9AA5-0194F8667A71}" destId="{2F867739-3866-43C0-9D5A-9CE8EAB4B4B9}" srcOrd="0" destOrd="0" presId="urn:microsoft.com/office/officeart/2009/3/layout/DescendingProcess"/>
    <dgm:cxn modelId="{CAC40F41-D285-421A-B5E0-4621E701FBFF}" srcId="{E2AA00E2-CD3D-43CE-9AA5-0194F8667A71}" destId="{B73716F8-75C8-48CF-A225-7FF0F57A5BBB}" srcOrd="0" destOrd="0" parTransId="{43BF28D5-4C10-4C6E-820E-B63D216BFAD4}" sibTransId="{6A530965-F6D1-4C83-A425-33FAD5091CA1}"/>
    <dgm:cxn modelId="{D5F05D8F-CE09-43AD-AF3A-7D8C29EB2AEA}" type="presParOf" srcId="{2F867739-3866-43C0-9D5A-9CE8EAB4B4B9}" destId="{8BA2F00D-3634-4989-814C-690D35EA4E40}" srcOrd="0" destOrd="0" presId="urn:microsoft.com/office/officeart/2009/3/layout/DescendingProcess"/>
    <dgm:cxn modelId="{D97EB306-43C6-43CB-9BC0-16AAB0D97A6B}" type="presParOf" srcId="{2F867739-3866-43C0-9D5A-9CE8EAB4B4B9}" destId="{9A4959F3-89D6-4175-A909-4091734FF754}" srcOrd="1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7E0A83-3BCA-438C-9568-D4E5BE982D5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A6CF72-BE29-48D0-BDF3-860B8949ED6B}">
      <dgm:prSet phldrT="[Text]" phldr="1"/>
      <dgm:spPr>
        <a:effectLst>
          <a:outerShdw blurRad="50800" dist="241300" dir="9060000" sx="99000" sy="99000" algn="tr" rotWithShape="0">
            <a:schemeClr val="tx1">
              <a:alpha val="40000"/>
            </a:schemeClr>
          </a:outerShdw>
        </a:effectLst>
      </dgm:spPr>
      <dgm:t>
        <a:bodyPr/>
        <a:lstStyle/>
        <a:p>
          <a:endParaRPr lang="en-US" dirty="0"/>
        </a:p>
      </dgm:t>
    </dgm:pt>
    <dgm:pt modelId="{8BBC52C8-E9F8-45C3-A0BD-EE73622C29B7}" type="parTrans" cxnId="{AA951F48-9A3B-4868-8CC7-E118ADF1AF52}">
      <dgm:prSet/>
      <dgm:spPr/>
      <dgm:t>
        <a:bodyPr/>
        <a:lstStyle/>
        <a:p>
          <a:endParaRPr lang="en-US"/>
        </a:p>
      </dgm:t>
    </dgm:pt>
    <dgm:pt modelId="{FD47BF7F-4612-440A-9D82-99F1A04C2347}" type="sibTrans" cxnId="{AA951F48-9A3B-4868-8CC7-E118ADF1AF52}">
      <dgm:prSet/>
      <dgm:spPr/>
      <dgm:t>
        <a:bodyPr/>
        <a:lstStyle/>
        <a:p>
          <a:endParaRPr lang="en-US"/>
        </a:p>
      </dgm:t>
    </dgm:pt>
    <dgm:pt modelId="{1309FCF7-C578-4333-BADB-46535F976BB6}">
      <dgm:prSet phldrT="[Text]" custT="1"/>
      <dgm:spPr/>
      <dgm:t>
        <a:bodyPr/>
        <a:lstStyle/>
        <a:p>
          <a:r>
            <a:rPr lang="en-US" sz="3800" dirty="0" smtClean="0">
              <a:latin typeface="AR DARLING" pitchFamily="2" charset="0"/>
            </a:rPr>
            <a:t>ESTORNUDAR</a:t>
          </a:r>
          <a:endParaRPr lang="en-US" sz="3800" dirty="0">
            <a:latin typeface="AR DARLING" pitchFamily="2" charset="0"/>
          </a:endParaRPr>
        </a:p>
      </dgm:t>
    </dgm:pt>
    <dgm:pt modelId="{9A9C04B5-6B8B-47A9-A087-08F855ED0A58}" type="parTrans" cxnId="{054396D2-3074-46A9-B4DD-A9BBDD04A7B1}">
      <dgm:prSet/>
      <dgm:spPr/>
      <dgm:t>
        <a:bodyPr/>
        <a:lstStyle/>
        <a:p>
          <a:endParaRPr lang="en-US"/>
        </a:p>
      </dgm:t>
    </dgm:pt>
    <dgm:pt modelId="{DE4E33C7-93E8-48BB-9F9E-36796EC6CB1A}" type="sibTrans" cxnId="{054396D2-3074-46A9-B4DD-A9BBDD04A7B1}">
      <dgm:prSet/>
      <dgm:spPr/>
      <dgm:t>
        <a:bodyPr/>
        <a:lstStyle/>
        <a:p>
          <a:endParaRPr lang="en-US"/>
        </a:p>
      </dgm:t>
    </dgm:pt>
    <dgm:pt modelId="{0C065090-35D4-42D5-AFDD-6A20E7CC2457}">
      <dgm:prSet phldrT="[Text]" phldr="1"/>
      <dgm:spPr>
        <a:effectLst>
          <a:outerShdw blurRad="50800" dist="241300" dir="9060000" sx="99000" sy="99000" algn="tr" rotWithShape="0">
            <a:schemeClr val="tx1">
              <a:alpha val="40000"/>
            </a:schemeClr>
          </a:outerShdw>
        </a:effectLst>
      </dgm:spPr>
      <dgm:t>
        <a:bodyPr/>
        <a:lstStyle/>
        <a:p>
          <a:endParaRPr lang="en-US"/>
        </a:p>
      </dgm:t>
    </dgm:pt>
    <dgm:pt modelId="{FD9A5F26-78A5-4188-BBE0-CFAED4E29014}" type="parTrans" cxnId="{5A7FFD1D-636D-4D4B-B3DC-7A675B96C36F}">
      <dgm:prSet/>
      <dgm:spPr/>
      <dgm:t>
        <a:bodyPr/>
        <a:lstStyle/>
        <a:p>
          <a:endParaRPr lang="en-US"/>
        </a:p>
      </dgm:t>
    </dgm:pt>
    <dgm:pt modelId="{D3660567-574F-49DF-B6C8-1A3F6A944C5B}" type="sibTrans" cxnId="{5A7FFD1D-636D-4D4B-B3DC-7A675B96C36F}">
      <dgm:prSet/>
      <dgm:spPr/>
      <dgm:t>
        <a:bodyPr/>
        <a:lstStyle/>
        <a:p>
          <a:endParaRPr lang="en-US"/>
        </a:p>
      </dgm:t>
    </dgm:pt>
    <dgm:pt modelId="{4CC8C228-217E-4C11-99A8-D5A94DA6BBE5}">
      <dgm:prSet phldrT="[Text]" custT="1"/>
      <dgm:spPr/>
      <dgm:t>
        <a:bodyPr/>
        <a:lstStyle/>
        <a:p>
          <a:r>
            <a:rPr lang="en-US" sz="3800" dirty="0" smtClean="0">
              <a:latin typeface="AR DARLING" pitchFamily="2" charset="0"/>
            </a:rPr>
            <a:t>ENFERMAR</a:t>
          </a:r>
          <a:r>
            <a:rPr lang="en-US" sz="3800" dirty="0" smtClean="0">
              <a:solidFill>
                <a:schemeClr val="accent1"/>
              </a:solidFill>
              <a:latin typeface="AR DARLING" pitchFamily="2" charset="0"/>
            </a:rPr>
            <a:t>SE</a:t>
          </a:r>
          <a:endParaRPr lang="en-US" sz="3800" dirty="0">
            <a:solidFill>
              <a:schemeClr val="accent1"/>
            </a:solidFill>
            <a:latin typeface="AR DARLING" pitchFamily="2" charset="0"/>
          </a:endParaRPr>
        </a:p>
      </dgm:t>
    </dgm:pt>
    <dgm:pt modelId="{00B135FC-AA8C-4BCF-97AC-B4BCD3E4E46F}" type="parTrans" cxnId="{E7120B76-8F17-4B20-AA0D-3ABEFF6015DE}">
      <dgm:prSet/>
      <dgm:spPr/>
      <dgm:t>
        <a:bodyPr/>
        <a:lstStyle/>
        <a:p>
          <a:endParaRPr lang="en-US"/>
        </a:p>
      </dgm:t>
    </dgm:pt>
    <dgm:pt modelId="{8AA7F4B1-55AE-4624-883C-A5FD2CA606FF}" type="sibTrans" cxnId="{E7120B76-8F17-4B20-AA0D-3ABEFF6015DE}">
      <dgm:prSet/>
      <dgm:spPr/>
      <dgm:t>
        <a:bodyPr/>
        <a:lstStyle/>
        <a:p>
          <a:endParaRPr lang="en-US"/>
        </a:p>
      </dgm:t>
    </dgm:pt>
    <dgm:pt modelId="{0BD864C2-F4B0-4E8B-969F-B401BFBCE7AC}">
      <dgm:prSet phldrT="[Text]" phldr="1"/>
      <dgm:spPr>
        <a:effectLst>
          <a:outerShdw blurRad="50800" dist="241300" dir="9060000" sx="99000" sy="99000" algn="tr" rotWithShape="0">
            <a:schemeClr val="tx1">
              <a:alpha val="40000"/>
            </a:schemeClr>
          </a:outerShdw>
        </a:effectLst>
      </dgm:spPr>
      <dgm:t>
        <a:bodyPr/>
        <a:lstStyle/>
        <a:p>
          <a:endParaRPr lang="en-US"/>
        </a:p>
      </dgm:t>
    </dgm:pt>
    <dgm:pt modelId="{BEAF8FF4-2E8A-47F6-A9A8-A61EA9B0140C}" type="parTrans" cxnId="{8DCEC3E6-C3A6-4270-999C-CD481215BAEE}">
      <dgm:prSet/>
      <dgm:spPr/>
      <dgm:t>
        <a:bodyPr/>
        <a:lstStyle/>
        <a:p>
          <a:endParaRPr lang="en-US"/>
        </a:p>
      </dgm:t>
    </dgm:pt>
    <dgm:pt modelId="{C0E0CA5E-7999-48A6-BCD4-231F09708F0D}" type="sibTrans" cxnId="{8DCEC3E6-C3A6-4270-999C-CD481215BAEE}">
      <dgm:prSet/>
      <dgm:spPr/>
      <dgm:t>
        <a:bodyPr/>
        <a:lstStyle/>
        <a:p>
          <a:endParaRPr lang="en-US"/>
        </a:p>
      </dgm:t>
    </dgm:pt>
    <dgm:pt modelId="{E8941093-D213-4EAE-9AD5-453B9E113532}">
      <dgm:prSet phldrT="[Text]" custT="1"/>
      <dgm:spPr/>
      <dgm:t>
        <a:bodyPr/>
        <a:lstStyle/>
        <a:p>
          <a:r>
            <a:rPr lang="en-US" sz="3800" dirty="0" smtClean="0">
              <a:latin typeface="AR DARLING" pitchFamily="2" charset="0"/>
            </a:rPr>
            <a:t>TOSER</a:t>
          </a:r>
          <a:endParaRPr lang="en-US" sz="3800" dirty="0">
            <a:latin typeface="AR DARLING" pitchFamily="2" charset="0"/>
          </a:endParaRPr>
        </a:p>
      </dgm:t>
    </dgm:pt>
    <dgm:pt modelId="{F82538F6-B078-43DD-AC84-D17DE17ECA33}" type="parTrans" cxnId="{2B29F118-CB3D-495D-A6F6-8153743A6005}">
      <dgm:prSet/>
      <dgm:spPr/>
      <dgm:t>
        <a:bodyPr/>
        <a:lstStyle/>
        <a:p>
          <a:endParaRPr lang="en-US"/>
        </a:p>
      </dgm:t>
    </dgm:pt>
    <dgm:pt modelId="{8AE5A8AA-2C05-4818-B9A6-69B815314BA0}" type="sibTrans" cxnId="{2B29F118-CB3D-495D-A6F6-8153743A6005}">
      <dgm:prSet/>
      <dgm:spPr/>
      <dgm:t>
        <a:bodyPr/>
        <a:lstStyle/>
        <a:p>
          <a:endParaRPr lang="en-US"/>
        </a:p>
      </dgm:t>
    </dgm:pt>
    <dgm:pt modelId="{876D7A39-56F8-4D32-B9B5-0522BC77CD7E}" type="pres">
      <dgm:prSet presAssocID="{427E0A83-3BCA-438C-9568-D4E5BE982D5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7C5A18-C199-4190-B98B-2E680DE73DB0}" type="pres">
      <dgm:prSet presAssocID="{8CA6CF72-BE29-48D0-BDF3-860B8949ED6B}" presName="linNode" presStyleCnt="0"/>
      <dgm:spPr/>
    </dgm:pt>
    <dgm:pt modelId="{7403E721-8C6F-4C55-B8A3-A0B6CAC8AB54}" type="pres">
      <dgm:prSet presAssocID="{8CA6CF72-BE29-48D0-BDF3-860B8949ED6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D3AE7-E9AB-47E3-B7DA-83851F11004E}" type="pres">
      <dgm:prSet presAssocID="{8CA6CF72-BE29-48D0-BDF3-860B8949ED6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4D39D7-827C-4C2A-9446-51A1B32DC8A2}" type="pres">
      <dgm:prSet presAssocID="{FD47BF7F-4612-440A-9D82-99F1A04C2347}" presName="sp" presStyleCnt="0"/>
      <dgm:spPr/>
    </dgm:pt>
    <dgm:pt modelId="{0A67F61E-C86D-41FF-A412-AF924EF4802C}" type="pres">
      <dgm:prSet presAssocID="{0C065090-35D4-42D5-AFDD-6A20E7CC2457}" presName="linNode" presStyleCnt="0"/>
      <dgm:spPr/>
    </dgm:pt>
    <dgm:pt modelId="{EE88887C-12EF-4151-A69C-D6C6DF24C095}" type="pres">
      <dgm:prSet presAssocID="{0C065090-35D4-42D5-AFDD-6A20E7CC245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C0D307-18B4-4195-B031-1C530D96E018}" type="pres">
      <dgm:prSet presAssocID="{0C065090-35D4-42D5-AFDD-6A20E7CC245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45B78D-8CB7-4BA1-9646-3F62F447DA72}" type="pres">
      <dgm:prSet presAssocID="{D3660567-574F-49DF-B6C8-1A3F6A944C5B}" presName="sp" presStyleCnt="0"/>
      <dgm:spPr/>
    </dgm:pt>
    <dgm:pt modelId="{85658D8E-8E92-40D0-B3AA-A470816A79EE}" type="pres">
      <dgm:prSet presAssocID="{0BD864C2-F4B0-4E8B-969F-B401BFBCE7AC}" presName="linNode" presStyleCnt="0"/>
      <dgm:spPr/>
    </dgm:pt>
    <dgm:pt modelId="{ABD22CDA-662C-46FE-9F5D-C5C2A0747C75}" type="pres">
      <dgm:prSet presAssocID="{0BD864C2-F4B0-4E8B-969F-B401BFBCE7A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509618-3932-4400-B568-6C6D4D83139C}" type="pres">
      <dgm:prSet presAssocID="{0BD864C2-F4B0-4E8B-969F-B401BFBCE7AC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29F118-CB3D-495D-A6F6-8153743A6005}" srcId="{0BD864C2-F4B0-4E8B-969F-B401BFBCE7AC}" destId="{E8941093-D213-4EAE-9AD5-453B9E113532}" srcOrd="0" destOrd="0" parTransId="{F82538F6-B078-43DD-AC84-D17DE17ECA33}" sibTransId="{8AE5A8AA-2C05-4818-B9A6-69B815314BA0}"/>
    <dgm:cxn modelId="{C6E232DE-6048-4C60-8D70-44B442EC9E7E}" type="presOf" srcId="{0BD864C2-F4B0-4E8B-969F-B401BFBCE7AC}" destId="{ABD22CDA-662C-46FE-9F5D-C5C2A0747C75}" srcOrd="0" destOrd="0" presId="urn:microsoft.com/office/officeart/2005/8/layout/vList5"/>
    <dgm:cxn modelId="{AA951F48-9A3B-4868-8CC7-E118ADF1AF52}" srcId="{427E0A83-3BCA-438C-9568-D4E5BE982D5D}" destId="{8CA6CF72-BE29-48D0-BDF3-860B8949ED6B}" srcOrd="0" destOrd="0" parTransId="{8BBC52C8-E9F8-45C3-A0BD-EE73622C29B7}" sibTransId="{FD47BF7F-4612-440A-9D82-99F1A04C2347}"/>
    <dgm:cxn modelId="{D1BAE180-7809-4FAD-B3D9-AEE99A6FCF26}" type="presOf" srcId="{8CA6CF72-BE29-48D0-BDF3-860B8949ED6B}" destId="{7403E721-8C6F-4C55-B8A3-A0B6CAC8AB54}" srcOrd="0" destOrd="0" presId="urn:microsoft.com/office/officeart/2005/8/layout/vList5"/>
    <dgm:cxn modelId="{1E2BC0B8-B902-4138-B5CE-C6778C664245}" type="presOf" srcId="{427E0A83-3BCA-438C-9568-D4E5BE982D5D}" destId="{876D7A39-56F8-4D32-B9B5-0522BC77CD7E}" srcOrd="0" destOrd="0" presId="urn:microsoft.com/office/officeart/2005/8/layout/vList5"/>
    <dgm:cxn modelId="{0583FF28-5858-4762-AD57-FE720F3639B7}" type="presOf" srcId="{1309FCF7-C578-4333-BADB-46535F976BB6}" destId="{426D3AE7-E9AB-47E3-B7DA-83851F11004E}" srcOrd="0" destOrd="0" presId="urn:microsoft.com/office/officeart/2005/8/layout/vList5"/>
    <dgm:cxn modelId="{0181A41B-6A82-4056-A43C-A8F7BE112AD8}" type="presOf" srcId="{4CC8C228-217E-4C11-99A8-D5A94DA6BBE5}" destId="{85C0D307-18B4-4195-B031-1C530D96E018}" srcOrd="0" destOrd="0" presId="urn:microsoft.com/office/officeart/2005/8/layout/vList5"/>
    <dgm:cxn modelId="{8DCEC3E6-C3A6-4270-999C-CD481215BAEE}" srcId="{427E0A83-3BCA-438C-9568-D4E5BE982D5D}" destId="{0BD864C2-F4B0-4E8B-969F-B401BFBCE7AC}" srcOrd="2" destOrd="0" parTransId="{BEAF8FF4-2E8A-47F6-A9A8-A61EA9B0140C}" sibTransId="{C0E0CA5E-7999-48A6-BCD4-231F09708F0D}"/>
    <dgm:cxn modelId="{5A7FFD1D-636D-4D4B-B3DC-7A675B96C36F}" srcId="{427E0A83-3BCA-438C-9568-D4E5BE982D5D}" destId="{0C065090-35D4-42D5-AFDD-6A20E7CC2457}" srcOrd="1" destOrd="0" parTransId="{FD9A5F26-78A5-4188-BBE0-CFAED4E29014}" sibTransId="{D3660567-574F-49DF-B6C8-1A3F6A944C5B}"/>
    <dgm:cxn modelId="{B56169AF-32E1-4723-8AEF-8386C0F0A72B}" type="presOf" srcId="{E8941093-D213-4EAE-9AD5-453B9E113532}" destId="{D9509618-3932-4400-B568-6C6D4D83139C}" srcOrd="0" destOrd="0" presId="urn:microsoft.com/office/officeart/2005/8/layout/vList5"/>
    <dgm:cxn modelId="{054396D2-3074-46A9-B4DD-A9BBDD04A7B1}" srcId="{8CA6CF72-BE29-48D0-BDF3-860B8949ED6B}" destId="{1309FCF7-C578-4333-BADB-46535F976BB6}" srcOrd="0" destOrd="0" parTransId="{9A9C04B5-6B8B-47A9-A087-08F855ED0A58}" sibTransId="{DE4E33C7-93E8-48BB-9F9E-36796EC6CB1A}"/>
    <dgm:cxn modelId="{E7120B76-8F17-4B20-AA0D-3ABEFF6015DE}" srcId="{0C065090-35D4-42D5-AFDD-6A20E7CC2457}" destId="{4CC8C228-217E-4C11-99A8-D5A94DA6BBE5}" srcOrd="0" destOrd="0" parTransId="{00B135FC-AA8C-4BCF-97AC-B4BCD3E4E46F}" sibTransId="{8AA7F4B1-55AE-4624-883C-A5FD2CA606FF}"/>
    <dgm:cxn modelId="{5A7B73A2-E9C8-4A2A-8B2C-417B696175D2}" type="presOf" srcId="{0C065090-35D4-42D5-AFDD-6A20E7CC2457}" destId="{EE88887C-12EF-4151-A69C-D6C6DF24C095}" srcOrd="0" destOrd="0" presId="urn:microsoft.com/office/officeart/2005/8/layout/vList5"/>
    <dgm:cxn modelId="{6B420C16-F861-4CA5-8194-C92089BEB9D7}" type="presParOf" srcId="{876D7A39-56F8-4D32-B9B5-0522BC77CD7E}" destId="{8D7C5A18-C199-4190-B98B-2E680DE73DB0}" srcOrd="0" destOrd="0" presId="urn:microsoft.com/office/officeart/2005/8/layout/vList5"/>
    <dgm:cxn modelId="{0921D4DE-1289-4F94-9B81-AC422E201471}" type="presParOf" srcId="{8D7C5A18-C199-4190-B98B-2E680DE73DB0}" destId="{7403E721-8C6F-4C55-B8A3-A0B6CAC8AB54}" srcOrd="0" destOrd="0" presId="urn:microsoft.com/office/officeart/2005/8/layout/vList5"/>
    <dgm:cxn modelId="{EC6F32B6-FC6D-4E54-A7F6-AD5618674446}" type="presParOf" srcId="{8D7C5A18-C199-4190-B98B-2E680DE73DB0}" destId="{426D3AE7-E9AB-47E3-B7DA-83851F11004E}" srcOrd="1" destOrd="0" presId="urn:microsoft.com/office/officeart/2005/8/layout/vList5"/>
    <dgm:cxn modelId="{FBA0405B-2DD2-4504-8CD1-67B4AEE87A7B}" type="presParOf" srcId="{876D7A39-56F8-4D32-B9B5-0522BC77CD7E}" destId="{5C4D39D7-827C-4C2A-9446-51A1B32DC8A2}" srcOrd="1" destOrd="0" presId="urn:microsoft.com/office/officeart/2005/8/layout/vList5"/>
    <dgm:cxn modelId="{B8D5A880-2062-4C9C-BBFE-F67D86BB9284}" type="presParOf" srcId="{876D7A39-56F8-4D32-B9B5-0522BC77CD7E}" destId="{0A67F61E-C86D-41FF-A412-AF924EF4802C}" srcOrd="2" destOrd="0" presId="urn:microsoft.com/office/officeart/2005/8/layout/vList5"/>
    <dgm:cxn modelId="{B570F8EF-06FE-4CD2-B1D0-578D0E1C658C}" type="presParOf" srcId="{0A67F61E-C86D-41FF-A412-AF924EF4802C}" destId="{EE88887C-12EF-4151-A69C-D6C6DF24C095}" srcOrd="0" destOrd="0" presId="urn:microsoft.com/office/officeart/2005/8/layout/vList5"/>
    <dgm:cxn modelId="{18C717A9-4588-4A49-8D2D-7C8F24BDC632}" type="presParOf" srcId="{0A67F61E-C86D-41FF-A412-AF924EF4802C}" destId="{85C0D307-18B4-4195-B031-1C530D96E018}" srcOrd="1" destOrd="0" presId="urn:microsoft.com/office/officeart/2005/8/layout/vList5"/>
    <dgm:cxn modelId="{21835203-E646-42EC-BDDA-2DA01F58D5FA}" type="presParOf" srcId="{876D7A39-56F8-4D32-B9B5-0522BC77CD7E}" destId="{B145B78D-8CB7-4BA1-9646-3F62F447DA72}" srcOrd="3" destOrd="0" presId="urn:microsoft.com/office/officeart/2005/8/layout/vList5"/>
    <dgm:cxn modelId="{A4AA0FDB-2216-43FD-A5ED-8D0025D4D1ED}" type="presParOf" srcId="{876D7A39-56F8-4D32-B9B5-0522BC77CD7E}" destId="{85658D8E-8E92-40D0-B3AA-A470816A79EE}" srcOrd="4" destOrd="0" presId="urn:microsoft.com/office/officeart/2005/8/layout/vList5"/>
    <dgm:cxn modelId="{2AD44491-6C26-4582-A92E-400A625D9BC1}" type="presParOf" srcId="{85658D8E-8E92-40D0-B3AA-A470816A79EE}" destId="{ABD22CDA-662C-46FE-9F5D-C5C2A0747C75}" srcOrd="0" destOrd="0" presId="urn:microsoft.com/office/officeart/2005/8/layout/vList5"/>
    <dgm:cxn modelId="{8E761870-A4CD-4F77-AF27-8F79C8D138AB}" type="presParOf" srcId="{85658D8E-8E92-40D0-B3AA-A470816A79EE}" destId="{D9509618-3932-4400-B568-6C6D4D83139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A2F00D-3634-4989-814C-690D35EA4E40}">
      <dsp:nvSpPr>
        <dsp:cNvPr id="0" name=""/>
        <dsp:cNvSpPr/>
      </dsp:nvSpPr>
      <dsp:spPr>
        <a:xfrm rot="4396374">
          <a:off x="-37485" y="487804"/>
          <a:ext cx="1691590" cy="1179673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alpha val="88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90500" dir="10800000" sx="110000" sy="110000" algn="r" rotWithShape="0">
            <a:schemeClr val="tx1">
              <a:lumMod val="95000"/>
              <a:lumOff val="5000"/>
              <a:alpha val="40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4959F3-89D6-4175-A909-4091734FF754}">
      <dsp:nvSpPr>
        <dsp:cNvPr id="0" name=""/>
        <dsp:cNvSpPr/>
      </dsp:nvSpPr>
      <dsp:spPr>
        <a:xfrm>
          <a:off x="1649181" y="526115"/>
          <a:ext cx="1654048" cy="65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070" tIns="52070" rIns="52070" bIns="52070" numCol="1" spcCol="1270" anchor="b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 dirty="0"/>
        </a:p>
      </dsp:txBody>
      <dsp:txXfrm>
        <a:off x="1649181" y="526115"/>
        <a:ext cx="1654048" cy="6502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6D3AE7-E9AB-47E3-B7DA-83851F11004E}">
      <dsp:nvSpPr>
        <dsp:cNvPr id="0" name=""/>
        <dsp:cNvSpPr/>
      </dsp:nvSpPr>
      <dsp:spPr>
        <a:xfrm rot="5400000">
          <a:off x="4008024" y="-1332226"/>
          <a:ext cx="1414462" cy="44378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800" kern="1200" dirty="0" smtClean="0">
              <a:latin typeface="AR DARLING" pitchFamily="2" charset="0"/>
            </a:rPr>
            <a:t>ESTORNUDAR</a:t>
          </a:r>
          <a:endParaRPr lang="en-US" sz="3800" kern="1200" dirty="0">
            <a:latin typeface="AR DARLING" pitchFamily="2" charset="0"/>
          </a:endParaRPr>
        </a:p>
      </dsp:txBody>
      <dsp:txXfrm rot="5400000">
        <a:off x="4008024" y="-1332226"/>
        <a:ext cx="1414462" cy="4437888"/>
      </dsp:txXfrm>
    </dsp:sp>
    <dsp:sp modelId="{7403E721-8C6F-4C55-B8A3-A0B6CAC8AB54}">
      <dsp:nvSpPr>
        <dsp:cNvPr id="0" name=""/>
        <dsp:cNvSpPr/>
      </dsp:nvSpPr>
      <dsp:spPr>
        <a:xfrm>
          <a:off x="0" y="2678"/>
          <a:ext cx="2496312" cy="17680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41300" dir="9060000" sx="99000" sy="99000" algn="tr" rotWithShape="0">
            <a:schemeClr val="tx1">
              <a:alpha val="40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110490" rIns="220980" bIns="11049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800" kern="1200" dirty="0"/>
        </a:p>
      </dsp:txBody>
      <dsp:txXfrm>
        <a:off x="0" y="2678"/>
        <a:ext cx="2496312" cy="1768078"/>
      </dsp:txXfrm>
    </dsp:sp>
    <dsp:sp modelId="{85C0D307-18B4-4195-B031-1C530D96E018}">
      <dsp:nvSpPr>
        <dsp:cNvPr id="0" name=""/>
        <dsp:cNvSpPr/>
      </dsp:nvSpPr>
      <dsp:spPr>
        <a:xfrm rot="5400000">
          <a:off x="4008024" y="524255"/>
          <a:ext cx="1414462" cy="44378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800" kern="1200" dirty="0" smtClean="0">
              <a:latin typeface="AR DARLING" pitchFamily="2" charset="0"/>
            </a:rPr>
            <a:t>ENFERMAR</a:t>
          </a:r>
          <a:r>
            <a:rPr lang="en-US" sz="3800" kern="1200" dirty="0" smtClean="0">
              <a:solidFill>
                <a:schemeClr val="accent1"/>
              </a:solidFill>
              <a:latin typeface="AR DARLING" pitchFamily="2" charset="0"/>
            </a:rPr>
            <a:t>SE</a:t>
          </a:r>
          <a:endParaRPr lang="en-US" sz="3800" kern="1200" dirty="0">
            <a:solidFill>
              <a:schemeClr val="accent1"/>
            </a:solidFill>
            <a:latin typeface="AR DARLING" pitchFamily="2" charset="0"/>
          </a:endParaRPr>
        </a:p>
      </dsp:txBody>
      <dsp:txXfrm rot="5400000">
        <a:off x="4008024" y="524255"/>
        <a:ext cx="1414462" cy="4437888"/>
      </dsp:txXfrm>
    </dsp:sp>
    <dsp:sp modelId="{EE88887C-12EF-4151-A69C-D6C6DF24C095}">
      <dsp:nvSpPr>
        <dsp:cNvPr id="0" name=""/>
        <dsp:cNvSpPr/>
      </dsp:nvSpPr>
      <dsp:spPr>
        <a:xfrm>
          <a:off x="0" y="1859160"/>
          <a:ext cx="2496312" cy="17680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41300" dir="9060000" sx="99000" sy="99000" algn="tr" rotWithShape="0">
            <a:schemeClr val="tx1">
              <a:alpha val="40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110490" rIns="220980" bIns="11049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800" kern="1200"/>
        </a:p>
      </dsp:txBody>
      <dsp:txXfrm>
        <a:off x="0" y="1859160"/>
        <a:ext cx="2496312" cy="1768078"/>
      </dsp:txXfrm>
    </dsp:sp>
    <dsp:sp modelId="{D9509618-3932-4400-B568-6C6D4D83139C}">
      <dsp:nvSpPr>
        <dsp:cNvPr id="0" name=""/>
        <dsp:cNvSpPr/>
      </dsp:nvSpPr>
      <dsp:spPr>
        <a:xfrm rot="5400000">
          <a:off x="4008024" y="2380738"/>
          <a:ext cx="1414462" cy="44378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800" kern="1200" dirty="0" smtClean="0">
              <a:latin typeface="AR DARLING" pitchFamily="2" charset="0"/>
            </a:rPr>
            <a:t>TOSER</a:t>
          </a:r>
          <a:endParaRPr lang="en-US" sz="3800" kern="1200" dirty="0">
            <a:latin typeface="AR DARLING" pitchFamily="2" charset="0"/>
          </a:endParaRPr>
        </a:p>
      </dsp:txBody>
      <dsp:txXfrm rot="5400000">
        <a:off x="4008024" y="2380738"/>
        <a:ext cx="1414462" cy="4437888"/>
      </dsp:txXfrm>
    </dsp:sp>
    <dsp:sp modelId="{ABD22CDA-662C-46FE-9F5D-C5C2A0747C75}">
      <dsp:nvSpPr>
        <dsp:cNvPr id="0" name=""/>
        <dsp:cNvSpPr/>
      </dsp:nvSpPr>
      <dsp:spPr>
        <a:xfrm>
          <a:off x="0" y="3715642"/>
          <a:ext cx="2496312" cy="17680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41300" dir="9060000" sx="99000" sy="99000" algn="tr" rotWithShape="0">
            <a:schemeClr val="tx1">
              <a:alpha val="40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110490" rIns="220980" bIns="11049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800" kern="1200"/>
        </a:p>
      </dsp:txBody>
      <dsp:txXfrm>
        <a:off x="0" y="3715642"/>
        <a:ext cx="2496312" cy="1768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A4A0-A5DA-49B8-BB19-6FD4BF74D215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A11D-2192-41FE-8ED3-645FF775A3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A4A0-A5DA-49B8-BB19-6FD4BF74D215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A11D-2192-41FE-8ED3-645FF775A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A4A0-A5DA-49B8-BB19-6FD4BF74D215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A11D-2192-41FE-8ED3-645FF775A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A4A0-A5DA-49B8-BB19-6FD4BF74D215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A11D-2192-41FE-8ED3-645FF775A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A4A0-A5DA-49B8-BB19-6FD4BF74D215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A11D-2192-41FE-8ED3-645FF775A3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A4A0-A5DA-49B8-BB19-6FD4BF74D215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A11D-2192-41FE-8ED3-645FF775A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A4A0-A5DA-49B8-BB19-6FD4BF74D215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A11D-2192-41FE-8ED3-645FF775A34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A4A0-A5DA-49B8-BB19-6FD4BF74D215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A11D-2192-41FE-8ED3-645FF775A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A4A0-A5DA-49B8-BB19-6FD4BF74D215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A11D-2192-41FE-8ED3-645FF775A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A4A0-A5DA-49B8-BB19-6FD4BF74D215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A11D-2192-41FE-8ED3-645FF775A34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A4A0-A5DA-49B8-BB19-6FD4BF74D215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A11D-2192-41FE-8ED3-645FF775A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029DA4A0-A5DA-49B8-BB19-6FD4BF74D215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5D2A11D-2192-41FE-8ED3-645FF775A3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youtube.com/watch?v=dFb8wJDwlh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QFX8NJZv5g" TargetMode="External"/><Relationship Id="rId7" Type="http://schemas.microsoft.com/office/2007/relationships/hdphoto" Target="../media/hdphoto1.wdp"/><Relationship Id="rId2" Type="http://schemas.openxmlformats.org/officeDocument/2006/relationships/hyperlink" Target="https://www.youtube.com/watch?v=MGT9vYMqt1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s://www.youtube.com/watch?v=3VFhJ5sTpIk" TargetMode="External"/><Relationship Id="rId4" Type="http://schemas.openxmlformats.org/officeDocument/2006/relationships/hyperlink" Target="https://www.youtube.com/watch?v=GOTpllAaJe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youtube.com/watch?v=32y_v-s6MIk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1" y="228600"/>
            <a:ext cx="5638800" cy="2819400"/>
          </a:xfrm>
        </p:spPr>
        <p:txBody>
          <a:bodyPr/>
          <a:lstStyle/>
          <a:p>
            <a:r>
              <a:rPr lang="es-E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DARLING" pitchFamily="2" charset="0"/>
              </a:rPr>
              <a:t>Las Lesiones</a:t>
            </a:r>
            <a:endParaRPr lang="es-E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DARLING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962400"/>
            <a:ext cx="6858000" cy="1981200"/>
          </a:xfrm>
        </p:spPr>
        <p:txBody>
          <a:bodyPr>
            <a:normAutofit/>
          </a:bodyPr>
          <a:lstStyle/>
          <a:p>
            <a:r>
              <a:rPr lang="es-ES" sz="4800" dirty="0" smtClean="0">
                <a:latin typeface="Algerian" pitchFamily="82" charset="0"/>
              </a:rPr>
              <a:t>Español 2</a:t>
            </a:r>
          </a:p>
          <a:p>
            <a:r>
              <a:rPr lang="es-ES" sz="4800" dirty="0" smtClean="0">
                <a:latin typeface="Algerian" pitchFamily="82" charset="0"/>
              </a:rPr>
              <a:t>Unidad 3D</a:t>
            </a:r>
            <a:endParaRPr lang="es-ES" sz="4800" dirty="0">
              <a:latin typeface="Algerian" pitchFamily="82" charset="0"/>
            </a:endParaRPr>
          </a:p>
        </p:txBody>
      </p:sp>
      <p:pic>
        <p:nvPicPr>
          <p:cNvPr id="1026" name="Picture 2" descr="http://4.bp.blogspot.com/_agHXcORx9eY/SCGolHoQx1I/AAAAAAAAAdY/XsCInxuqi_Y/s400/ouchsoccer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2840591" cy="3429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708011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6781800" cy="1219200"/>
          </a:xfrm>
        </p:spPr>
        <p:txBody>
          <a:bodyPr>
            <a:normAutofit/>
          </a:bodyPr>
          <a:lstStyle/>
          <a:p>
            <a:r>
              <a:rPr lang="es-ES" sz="6000" dirty="0" smtClean="0">
                <a:latin typeface="AR DARLING" pitchFamily="2" charset="0"/>
              </a:rPr>
              <a:t>¡Ay Caramba!</a:t>
            </a:r>
            <a:endParaRPr lang="es-ES" sz="6000" dirty="0">
              <a:latin typeface="AR DARLING" pitchFamily="2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39624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4800" b="1" spc="120" dirty="0" smtClean="0">
                <a:solidFill>
                  <a:schemeClr val="accent1"/>
                </a:solidFill>
                <a:latin typeface="AR DARLING" pitchFamily="2" charset="0"/>
              </a:rPr>
              <a:t>LOS VERBOS</a:t>
            </a:r>
          </a:p>
          <a:p>
            <a:pPr marL="0" indent="0">
              <a:buNone/>
            </a:pPr>
            <a:endParaRPr lang="es-ES" sz="1400" b="1" spc="120" dirty="0" smtClean="0">
              <a:solidFill>
                <a:schemeClr val="accent1"/>
              </a:solidFill>
              <a:latin typeface="AR DARLING" pitchFamily="2" charset="0"/>
            </a:endParaRPr>
          </a:p>
          <a:p>
            <a:r>
              <a:rPr lang="es-ES" sz="3200" spc="120" dirty="0" smtClean="0">
                <a:solidFill>
                  <a:schemeClr val="tx1"/>
                </a:solidFill>
                <a:latin typeface="Garamond Premr Pro Smbd" pitchFamily="18" charset="0"/>
                <a:cs typeface="Aharoni" pitchFamily="2" charset="-79"/>
              </a:rPr>
              <a:t>DAR</a:t>
            </a:r>
            <a:r>
              <a:rPr lang="es-ES" sz="3200" spc="120" dirty="0" smtClean="0">
                <a:solidFill>
                  <a:schemeClr val="accent1"/>
                </a:solidFill>
                <a:latin typeface="Garamond Premr Pro Smbd" pitchFamily="18" charset="0"/>
                <a:cs typeface="Aharoni" pitchFamily="2" charset="-79"/>
              </a:rPr>
              <a:t>SE </a:t>
            </a:r>
            <a:r>
              <a:rPr lang="es-ES" sz="3200" b="1" u="sng" spc="8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 Premr Pro Smbd" pitchFamily="18" charset="0"/>
                <a:cs typeface="Aharoni" pitchFamily="2" charset="-79"/>
              </a:rPr>
              <a:t>UN GOLPE</a:t>
            </a:r>
          </a:p>
          <a:p>
            <a:r>
              <a:rPr lang="es-ES" sz="3200" spc="120" dirty="0" smtClean="0">
                <a:solidFill>
                  <a:schemeClr val="tx1"/>
                </a:solidFill>
                <a:latin typeface="Garamond Premr Pro Smbd" pitchFamily="18" charset="0"/>
                <a:cs typeface="Aharoni" pitchFamily="2" charset="-79"/>
              </a:rPr>
              <a:t>QUEMAR</a:t>
            </a:r>
            <a:r>
              <a:rPr lang="es-ES" sz="3200" spc="120" dirty="0" smtClean="0">
                <a:solidFill>
                  <a:schemeClr val="accent1"/>
                </a:solidFill>
                <a:latin typeface="Garamond Premr Pro Smbd" pitchFamily="18" charset="0"/>
                <a:cs typeface="Aharoni" pitchFamily="2" charset="-79"/>
              </a:rPr>
              <a:t>SE</a:t>
            </a:r>
            <a:endParaRPr lang="es-ES" sz="3200" b="1" u="sng" spc="8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 Premr Pro Smbd" pitchFamily="18" charset="0"/>
              <a:cs typeface="Aharoni" pitchFamily="2" charset="-79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0" y="762000"/>
            <a:ext cx="3810000" cy="5334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4800" b="1" spc="120" dirty="0" smtClean="0">
                <a:solidFill>
                  <a:schemeClr val="accent1"/>
                </a:solidFill>
                <a:latin typeface="AR DARLING" pitchFamily="2" charset="0"/>
              </a:rPr>
              <a:t>LAS FRASES</a:t>
            </a:r>
          </a:p>
          <a:p>
            <a:pPr marL="0" indent="0">
              <a:buFont typeface="Arial" pitchFamily="34" charset="0"/>
              <a:buNone/>
            </a:pPr>
            <a:endParaRPr lang="es-ES" sz="1400" b="1" spc="120" dirty="0" smtClean="0">
              <a:solidFill>
                <a:schemeClr val="accent1"/>
              </a:solidFill>
              <a:latin typeface="AR DARLING" pitchFamily="2" charset="0"/>
            </a:endParaRPr>
          </a:p>
          <a:p>
            <a:r>
              <a:rPr lang="es-ES" spc="120" dirty="0" smtClean="0">
                <a:solidFill>
                  <a:schemeClr val="tx1"/>
                </a:solidFill>
                <a:latin typeface="Garamond Premr Pro Smbd" pitchFamily="18" charset="0"/>
                <a:cs typeface="Aharoni" pitchFamily="2" charset="-79"/>
              </a:rPr>
              <a:t>ME DUELE</a:t>
            </a:r>
            <a:endParaRPr lang="es-ES" b="1" u="sng" spc="8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 Premr Pro Smbd" pitchFamily="18" charset="0"/>
              <a:cs typeface="Aharoni" pitchFamily="2" charset="-79"/>
            </a:endParaRPr>
          </a:p>
          <a:p>
            <a:r>
              <a:rPr lang="es-ES" spc="120" dirty="0" smtClean="0">
                <a:solidFill>
                  <a:schemeClr val="tx1"/>
                </a:solidFill>
                <a:latin typeface="Garamond Premr Pro Smbd" pitchFamily="18" charset="0"/>
                <a:cs typeface="Aharoni" pitchFamily="2" charset="-79"/>
              </a:rPr>
              <a:t>EL/LA…ESTÁ HINCHADO/</a:t>
            </a:r>
          </a:p>
          <a:p>
            <a:pPr marL="0" indent="0">
              <a:buNone/>
            </a:pPr>
            <a:r>
              <a:rPr lang="es-ES" spc="120" dirty="0">
                <a:solidFill>
                  <a:schemeClr val="tx1"/>
                </a:solidFill>
                <a:latin typeface="Garamond Premr Pro Smbd" pitchFamily="18" charset="0"/>
                <a:cs typeface="Aharoni" pitchFamily="2" charset="-79"/>
              </a:rPr>
              <a:t> </a:t>
            </a:r>
            <a:r>
              <a:rPr lang="es-ES" spc="120" dirty="0" smtClean="0">
                <a:solidFill>
                  <a:schemeClr val="tx1"/>
                </a:solidFill>
                <a:latin typeface="Garamond Premr Pro Smbd" pitchFamily="18" charset="0"/>
                <a:cs typeface="Aharoni" pitchFamily="2" charset="-79"/>
              </a:rPr>
              <a:t>   </a:t>
            </a:r>
            <a:r>
              <a:rPr lang="es-ES" spc="120" dirty="0" smtClean="0">
                <a:solidFill>
                  <a:schemeClr val="accent1"/>
                </a:solidFill>
                <a:latin typeface="Garamond Premr Pro Smbd" pitchFamily="18" charset="0"/>
                <a:cs typeface="Aharoni" pitchFamily="2" charset="-79"/>
              </a:rPr>
              <a:t>HINCHADA</a:t>
            </a:r>
            <a:endParaRPr lang="es-ES" b="1" u="sng" spc="8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 Premr Pro Smbd" pitchFamily="18" charset="0"/>
              <a:cs typeface="Aharoni" pitchFamily="2" charset="-79"/>
            </a:endParaRPr>
          </a:p>
        </p:txBody>
      </p:sp>
      <p:pic>
        <p:nvPicPr>
          <p:cNvPr id="9218" name="Picture 2" descr="http://www.funnyrush.com/funny-pictures/1431/sunbur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053" y="2209800"/>
            <a:ext cx="2016747" cy="23241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4127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6781800" cy="9144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hlinkClick r:id="rId2"/>
              </a:rPr>
              <a:t>Boticas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hlinkClick r:id="rId2"/>
              </a:rPr>
              <a:t>Aliza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4191000" cy="47244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Garamond Premr Pro Smbd" pitchFamily="18" charset="0"/>
              </a:rPr>
              <a:t>When does the cold have it’s strongest presence?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Garamond Premr Pro Smbd" pitchFamily="18" charset="0"/>
              </a:rPr>
              <a:t>Which other times of the year can you acquire a cold?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Garamond Premr Pro Smbd" pitchFamily="18" charset="0"/>
              </a:rPr>
              <a:t>Name two symptoms of the common cold that she mentions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mtClean="0">
                <a:latin typeface="Garamond Premr Pro Smbd" pitchFamily="18" charset="0"/>
              </a:rPr>
              <a:t>What fruit </a:t>
            </a:r>
            <a:r>
              <a:rPr lang="en-US" dirty="0" smtClean="0">
                <a:latin typeface="Garamond Premr Pro Smbd" pitchFamily="18" charset="0"/>
              </a:rPr>
              <a:t>compliments can you ingest? </a:t>
            </a:r>
          </a:p>
        </p:txBody>
      </p:sp>
      <p:pic>
        <p:nvPicPr>
          <p:cNvPr id="10242" name="Picture 2" descr="http://i1.ytimg.com/vi/dFb8wJDwlhk/mq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76400"/>
            <a:ext cx="411480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50800" dir="13500000" sx="103000" sy="103000" algn="br" rotWithShape="0">
              <a:schemeClr val="accent1">
                <a:lumMod val="75000"/>
                <a:alpha val="40000"/>
              </a:scheme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194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8486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 DARLING" pitchFamily="2" charset="0"/>
              </a:rPr>
              <a:t>¡</a:t>
            </a:r>
            <a:r>
              <a:rPr lang="en-US" sz="4900" dirty="0" smtClean="0">
                <a:latin typeface="AR DARLING" pitchFamily="2" charset="0"/>
              </a:rPr>
              <a:t>LOS ANIMALES TAMBIEN ESTORNUDAN!</a:t>
            </a:r>
            <a:endParaRPr lang="en-US" sz="4900" dirty="0">
              <a:latin typeface="AR DARLING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543800" cy="990600"/>
          </a:xfrm>
        </p:spPr>
        <p:txBody>
          <a:bodyPr/>
          <a:lstStyle/>
          <a:p>
            <a:r>
              <a:rPr lang="en-US" dirty="0" err="1" smtClean="0">
                <a:hlinkClick r:id="rId2"/>
              </a:rPr>
              <a:t>Perros</a:t>
            </a:r>
            <a:r>
              <a:rPr lang="en-US" dirty="0" smtClean="0">
                <a:hlinkClick r:id="rId2"/>
              </a:rPr>
              <a:t> </a:t>
            </a:r>
            <a:r>
              <a:rPr lang="en-US" dirty="0" err="1" smtClean="0">
                <a:hlinkClick r:id="rId2"/>
              </a:rPr>
              <a:t>Estornudando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51210" y="2228385"/>
            <a:ext cx="7543800" cy="990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hlinkClick r:id="rId3"/>
              </a:rPr>
              <a:t>El </a:t>
            </a:r>
            <a:r>
              <a:rPr lang="en-US" dirty="0" err="1" smtClean="0">
                <a:hlinkClick r:id="rId3"/>
              </a:rPr>
              <a:t>Oso</a:t>
            </a:r>
            <a:r>
              <a:rPr lang="en-US" dirty="0" smtClean="0">
                <a:hlinkClick r:id="rId3"/>
              </a:rPr>
              <a:t>!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2819400"/>
            <a:ext cx="7543800" cy="990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hlinkClick r:id="rId4"/>
              </a:rPr>
              <a:t>Lucas 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3429000"/>
            <a:ext cx="7543800" cy="990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hlinkClick r:id="rId5"/>
              </a:rPr>
              <a:t> </a:t>
            </a:r>
            <a:r>
              <a:rPr lang="en-US" dirty="0" err="1" smtClean="0">
                <a:hlinkClick r:id="rId5"/>
              </a:rPr>
              <a:t>Achu</a:t>
            </a:r>
            <a:r>
              <a:rPr lang="en-US" dirty="0" smtClean="0">
                <a:hlinkClick r:id="rId5"/>
              </a:rPr>
              <a:t>!</a:t>
            </a:r>
            <a:endParaRPr lang="en-US" dirty="0"/>
          </a:p>
        </p:txBody>
      </p:sp>
      <p:pic>
        <p:nvPicPr>
          <p:cNvPr id="11266" name="Picture 2" descr="http://familyvet.com/blog/wp-content/uploads/2012/10/sneezing-dog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artisticCutout trans="49000" numberOfShades="6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110"/>
          <a:stretch/>
        </p:blipFill>
        <p:spPr bwMode="auto">
          <a:xfrm>
            <a:off x="4191000" y="2525486"/>
            <a:ext cx="4524375" cy="303711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532537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7924800" cy="1676400"/>
          </a:xfrm>
        </p:spPr>
        <p:txBody>
          <a:bodyPr>
            <a:normAutofit/>
          </a:bodyPr>
          <a:lstStyle/>
          <a:p>
            <a:r>
              <a:rPr lang="es-ES" sz="6600" dirty="0" smtClean="0">
                <a:latin typeface="AR DARLING" pitchFamily="2" charset="0"/>
              </a:rPr>
              <a:t>Las Preguntas</a:t>
            </a:r>
            <a:endParaRPr lang="es-ES" sz="6600" dirty="0">
              <a:latin typeface="AR DARLING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438400"/>
            <a:ext cx="7543800" cy="3352800"/>
          </a:xfrm>
        </p:spPr>
        <p:txBody>
          <a:bodyPr>
            <a:normAutofit/>
          </a:bodyPr>
          <a:lstStyle/>
          <a:p>
            <a:r>
              <a:rPr lang="es-ES" sz="4800" dirty="0" smtClean="0">
                <a:latin typeface="Garamond Premr Pro Smbd" pitchFamily="18" charset="0"/>
              </a:rPr>
              <a:t>¿Qué pasó?</a:t>
            </a:r>
          </a:p>
          <a:p>
            <a:r>
              <a:rPr lang="es-ES" sz="4800" dirty="0" smtClean="0">
                <a:latin typeface="Garamond Premr Pro Smbd" pitchFamily="18" charset="0"/>
              </a:rPr>
              <a:t>¿Qué te pasa?</a:t>
            </a:r>
          </a:p>
          <a:p>
            <a:r>
              <a:rPr lang="es-ES" sz="4800" dirty="0" smtClean="0">
                <a:latin typeface="Garamond Premr Pro Smbd" pitchFamily="18" charset="0"/>
              </a:rPr>
              <a:t>¿Qué tienes?</a:t>
            </a:r>
            <a:endParaRPr lang="es-ES" sz="4800" dirty="0">
              <a:latin typeface="Garamond Premr Pro Smbd" pitchFamily="18" charset="0"/>
            </a:endParaRPr>
          </a:p>
        </p:txBody>
      </p:sp>
      <p:pic>
        <p:nvPicPr>
          <p:cNvPr id="2050" name="Picture 2" descr="https://encrypted-tbn1.gstatic.com/images?q=tbn:ANd9GcQAy9UV_6TOwFxBj51uUx3v3C7g3YLu8PCAIImAya54Uquc46c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28825"/>
            <a:ext cx="4114800" cy="338137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88900" dir="12000000" sx="101000" sy="101000" algn="br" rotWithShape="0">
              <a:schemeClr val="accent1">
                <a:lumMod val="75000"/>
                <a:alpha val="97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2654917805"/>
              </p:ext>
            </p:extLst>
          </p:nvPr>
        </p:nvGraphicFramePr>
        <p:xfrm>
          <a:off x="1143000" y="1143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401575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43" y="152400"/>
            <a:ext cx="8567057" cy="1295400"/>
          </a:xfrm>
        </p:spPr>
        <p:txBody>
          <a:bodyPr>
            <a:noAutofit/>
          </a:bodyPr>
          <a:lstStyle/>
          <a:p>
            <a:r>
              <a:rPr lang="es-ES" sz="8800" dirty="0" smtClean="0">
                <a:latin typeface="AR DARLING" pitchFamily="2" charset="0"/>
              </a:rPr>
              <a:t>Las Frases</a:t>
            </a:r>
            <a:endParaRPr lang="es-ES" sz="8800" dirty="0">
              <a:latin typeface="AR DARLING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12886"/>
            <a:ext cx="7543800" cy="3787914"/>
          </a:xfrm>
        </p:spPr>
        <p:txBody>
          <a:bodyPr/>
          <a:lstStyle/>
          <a:p>
            <a:r>
              <a:rPr lang="en-US" sz="4800" dirty="0" smtClean="0">
                <a:latin typeface="Algerian" pitchFamily="82" charset="0"/>
              </a:rPr>
              <a:t>TENGO...</a:t>
            </a:r>
          </a:p>
          <a:p>
            <a:pPr lvl="2"/>
            <a:r>
              <a:rPr lang="en-US" sz="3000" dirty="0" smtClean="0">
                <a:latin typeface="Garamond Premr Pro Smbd" pitchFamily="18" charset="0"/>
              </a:rPr>
              <a:t>CATARRO</a:t>
            </a:r>
          </a:p>
          <a:p>
            <a:pPr lvl="2"/>
            <a:r>
              <a:rPr lang="en-US" sz="3000" dirty="0" smtClean="0">
                <a:latin typeface="Garamond Premr Pro Smbd" pitchFamily="18" charset="0"/>
              </a:rPr>
              <a:t>GRIPE</a:t>
            </a:r>
          </a:p>
          <a:p>
            <a:pPr lvl="2"/>
            <a:r>
              <a:rPr lang="en-US" sz="3000" dirty="0" smtClean="0">
                <a:latin typeface="Garamond Premr Pro Smbd" pitchFamily="18" charset="0"/>
              </a:rPr>
              <a:t>FIEBRE</a:t>
            </a:r>
          </a:p>
          <a:p>
            <a:pPr lvl="2"/>
            <a:r>
              <a:rPr lang="en-US" sz="3000" dirty="0" smtClean="0">
                <a:latin typeface="Garamond Premr Pro Smbd" pitchFamily="18" charset="0"/>
              </a:rPr>
              <a:t>DOLOR DE CABEZA</a:t>
            </a:r>
          </a:p>
          <a:p>
            <a:pPr lvl="2"/>
            <a:r>
              <a:rPr lang="en-US" sz="3000" dirty="0" smtClean="0">
                <a:latin typeface="Garamond Premr Pro Smbd" pitchFamily="18" charset="0"/>
              </a:rPr>
              <a:t>SUEŇO</a:t>
            </a:r>
            <a:endParaRPr lang="en-US" sz="3000" dirty="0">
              <a:latin typeface="Garamond Premr Pro Smbd" pitchFamily="18" charset="0"/>
            </a:endParaRPr>
          </a:p>
        </p:txBody>
      </p:sp>
      <p:sp>
        <p:nvSpPr>
          <p:cNvPr id="8" name="Bent-Up Arrow 7"/>
          <p:cNvSpPr/>
          <p:nvPr/>
        </p:nvSpPr>
        <p:spPr>
          <a:xfrm rot="5400000">
            <a:off x="838200" y="1447800"/>
            <a:ext cx="762000" cy="609600"/>
          </a:xfrm>
          <a:prstGeom prst="bentUpArrow">
            <a:avLst/>
          </a:prstGeom>
          <a:effectLst>
            <a:outerShdw blurRad="50800" dist="139700" dir="864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1578114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latin typeface="Algerian" pitchFamily="82" charset="0"/>
              </a:rPr>
              <a:t>Estoy enfermo/enferma,</a:t>
            </a:r>
            <a:endParaRPr lang="es-ES" sz="4000" dirty="0">
              <a:latin typeface="Algerian" pitchFamily="82" charset="0"/>
            </a:endParaRPr>
          </a:p>
        </p:txBody>
      </p:sp>
      <p:pic>
        <p:nvPicPr>
          <p:cNvPr id="4098" name="Picture 2" descr="http://www.resultados-futbol.com/tengo-fiebre-rf_105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WatercolorSponge brushSize="0"/>
                    </a14:imgEffect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332744"/>
            <a:ext cx="3600450" cy="3610856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  <a:outerShdw blurRad="50800" dir="18600000" sx="72000" sy="72000" algn="tr" rotWithShape="0">
              <a:prstClr val="black">
                <a:alpha val="40000"/>
              </a:prstClr>
            </a:outerShdw>
            <a:reflection blurRad="63500" stA="50000" endA="300" endPos="30000" dist="139700" dir="5400000" sy="-100000" algn="bl" rotWithShape="0"/>
          </a:effectLst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4259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38200" cy="5867400"/>
          </a:xfrm>
        </p:spPr>
        <p:txBody>
          <a:bodyPr>
            <a:noAutofit/>
          </a:bodyPr>
          <a:lstStyle/>
          <a:p>
            <a:r>
              <a:rPr lang="en-US" sz="6600" dirty="0" smtClean="0">
                <a:latin typeface="AR DARLING" pitchFamily="2" charset="0"/>
              </a:rPr>
              <a:t>VERBOS</a:t>
            </a:r>
            <a:endParaRPr lang="en-US" sz="6600" dirty="0">
              <a:latin typeface="AR DARLING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533400"/>
            <a:ext cx="6019800" cy="5562600"/>
          </a:xfrm>
        </p:spPr>
        <p:txBody>
          <a:bodyPr/>
          <a:lstStyle/>
          <a:p>
            <a:r>
              <a:rPr lang="es-ES" dirty="0" smtClean="0"/>
              <a:t>ESTORNUDAR</a:t>
            </a:r>
          </a:p>
          <a:p>
            <a:endParaRPr lang="es-ES" dirty="0"/>
          </a:p>
        </p:txBody>
      </p:sp>
      <p:sp>
        <p:nvSpPr>
          <p:cNvPr id="5" name="Striped Right Arrow 4"/>
          <p:cNvSpPr/>
          <p:nvPr/>
        </p:nvSpPr>
        <p:spPr>
          <a:xfrm>
            <a:off x="914400" y="2928937"/>
            <a:ext cx="990600" cy="804863"/>
          </a:xfrm>
          <a:prstGeom prst="stripedRightArrow">
            <a:avLst/>
          </a:prstGeom>
          <a:solidFill>
            <a:schemeClr val="accent1">
              <a:alpha val="86000"/>
            </a:schemeClr>
          </a:solidFill>
          <a:scene3d>
            <a:camera prst="perspectiveContrastingRightFacing" fov="1500000">
              <a:rot lat="1915847" lon="21022724" rev="582112"/>
            </a:camera>
            <a:lightRig rig="sunset" dir="t"/>
          </a:scene3d>
          <a:sp3d contourW="12700" prstMaterial="metal">
            <a:bevelT w="279400" h="88900" prst="softRound"/>
            <a:bevelB prst="angle"/>
            <a:extrusionClr>
              <a:srgbClr val="FFFF00"/>
            </a:extrusionClr>
            <a:contourClr>
              <a:schemeClr val="accent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="" xmlns:p14="http://schemas.microsoft.com/office/powerpoint/2010/main" val="329125304"/>
              </p:ext>
            </p:extLst>
          </p:nvPr>
        </p:nvGraphicFramePr>
        <p:xfrm>
          <a:off x="2057400" y="609600"/>
          <a:ext cx="69342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http://www.sitiosargentina.com.ar/diario/wp-content/uploads/2013/01/estornudar-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85800"/>
            <a:ext cx="1905000" cy="16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universityhospital.kramesonline.com/Spanish/272801.im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90800"/>
            <a:ext cx="1905000" cy="152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central.languagepod101.com/stockphoto/media/1074&amp;v=fit51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419600"/>
            <a:ext cx="1905000" cy="16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934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6">
                                            <p:graphicEl>
                                              <a:dgm id="{7403E721-8C6F-4C55-B8A3-A0B6CAC8A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graphicEl>
                                              <a:dgm id="{7403E721-8C6F-4C55-B8A3-A0B6CAC8A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graphicEl>
                                              <a:dgm id="{7403E721-8C6F-4C55-B8A3-A0B6CAC8A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graphicEl>
                                              <a:dgm id="{426D3AE7-E9AB-47E3-B7DA-83851F1100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graphicEl>
                                              <a:dgm id="{426D3AE7-E9AB-47E3-B7DA-83851F1100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graphicEl>
                                              <a:dgm id="{426D3AE7-E9AB-47E3-B7DA-83851F1100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graphicEl>
                                              <a:dgm id="{EE88887C-12EF-4151-A69C-D6C6DF24C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graphicEl>
                                              <a:dgm id="{EE88887C-12EF-4151-A69C-D6C6DF24C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graphicEl>
                                              <a:dgm id="{EE88887C-12EF-4151-A69C-D6C6DF24C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graphicEl>
                                              <a:dgm id="{85C0D307-18B4-4195-B031-1C530D96E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graphicEl>
                                              <a:dgm id="{85C0D307-18B4-4195-B031-1C530D96E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graphicEl>
                                              <a:dgm id="{85C0D307-18B4-4195-B031-1C530D96E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graphicEl>
                                              <a:dgm id="{ABD22CDA-662C-46FE-9F5D-C5C2A0747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graphicEl>
                                              <a:dgm id="{ABD22CDA-662C-46FE-9F5D-C5C2A0747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">
                                            <p:graphicEl>
                                              <a:dgm id="{ABD22CDA-662C-46FE-9F5D-C5C2A0747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6">
                                            <p:graphicEl>
                                              <a:dgm id="{D9509618-3932-4400-B568-6C6D4D8313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6">
                                            <p:graphicEl>
                                              <a:dgm id="{D9509618-3932-4400-B568-6C6D4D8313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6">
                                            <p:graphicEl>
                                              <a:dgm id="{D9509618-3932-4400-B568-6C6D4D8313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Sub>
          <a:bldDgm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7162800" cy="914400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latin typeface="AR DARLING" pitchFamily="2" charset="0"/>
              </a:rPr>
              <a:t>DEBES…</a:t>
            </a:r>
            <a:endParaRPr lang="en-US" sz="6000" dirty="0">
              <a:latin typeface="AR DARLING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8077200" cy="4724400"/>
          </a:xfrm>
        </p:spPr>
        <p:txBody>
          <a:bodyPr>
            <a:normAutofit/>
          </a:bodyPr>
          <a:lstStyle/>
          <a:p>
            <a:r>
              <a:rPr lang="es-ES" sz="2000" spc="120" dirty="0" smtClean="0">
                <a:solidFill>
                  <a:schemeClr val="accent1"/>
                </a:solidFill>
                <a:latin typeface="Garamond Premr Pro Smbd" pitchFamily="18" charset="0"/>
              </a:rPr>
              <a:t>HABLAR CON UNA </a:t>
            </a:r>
            <a:r>
              <a:rPr lang="es-ES" sz="2000" b="1" u="sng" spc="8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 Premr Pro Smbd" pitchFamily="18" charset="0"/>
              </a:rPr>
              <a:t>ENFERMERA</a:t>
            </a:r>
          </a:p>
          <a:p>
            <a:r>
              <a:rPr lang="es-ES" sz="2000" spc="120" dirty="0" smtClean="0">
                <a:solidFill>
                  <a:schemeClr val="accent1"/>
                </a:solidFill>
                <a:latin typeface="Garamond Premr Pro Smbd" pitchFamily="18" charset="0"/>
              </a:rPr>
              <a:t>IR AL </a:t>
            </a:r>
            <a:r>
              <a:rPr lang="es-ES" sz="2000" b="1" u="sng" spc="8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 Premr Pro Smbd" pitchFamily="18" charset="0"/>
              </a:rPr>
              <a:t>HOSPITAL</a:t>
            </a:r>
          </a:p>
          <a:p>
            <a:r>
              <a:rPr lang="es-ES" sz="2000" spc="120" dirty="0" smtClean="0">
                <a:solidFill>
                  <a:schemeClr val="accent1"/>
                </a:solidFill>
                <a:latin typeface="Garamond Premr Pro Smbd" pitchFamily="18" charset="0"/>
              </a:rPr>
              <a:t>QUEDARTE EN </a:t>
            </a:r>
            <a:r>
              <a:rPr lang="es-ES" sz="2000" b="1" u="sng" spc="8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 Premr Pro Smbd" pitchFamily="18" charset="0"/>
              </a:rPr>
              <a:t>CASA</a:t>
            </a:r>
          </a:p>
          <a:p>
            <a:r>
              <a:rPr lang="es-ES" sz="2000" spc="120" dirty="0" smtClean="0">
                <a:solidFill>
                  <a:schemeClr val="accent1"/>
                </a:solidFill>
                <a:latin typeface="Garamond Premr Pro Smbd" pitchFamily="18" charset="0"/>
              </a:rPr>
              <a:t>QUEDARTE EN </a:t>
            </a:r>
            <a:r>
              <a:rPr lang="es-ES" sz="2000" b="1" u="sng" spc="8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 Premr Pro Smbd" pitchFamily="18" charset="0"/>
              </a:rPr>
              <a:t>CAMA</a:t>
            </a:r>
          </a:p>
          <a:p>
            <a:r>
              <a:rPr lang="es-ES" sz="2000" spc="120" dirty="0" smtClean="0">
                <a:solidFill>
                  <a:schemeClr val="accent1"/>
                </a:solidFill>
                <a:latin typeface="Garamond Premr Pro Smbd" pitchFamily="18" charset="0"/>
              </a:rPr>
              <a:t>TOMAR</a:t>
            </a:r>
            <a:r>
              <a:rPr lang="es-ES" sz="2000" spc="80" dirty="0" smtClean="0">
                <a:latin typeface="Garamond Premr Pro Smbd" pitchFamily="18" charset="0"/>
              </a:rPr>
              <a:t> </a:t>
            </a:r>
            <a:r>
              <a:rPr lang="es-ES" sz="2000" b="1" u="sng" spc="8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 Premr Pro Smbd" pitchFamily="18" charset="0"/>
              </a:rPr>
              <a:t>MEDICINA</a:t>
            </a:r>
          </a:p>
          <a:p>
            <a:r>
              <a:rPr lang="es-ES" sz="2000" spc="120" dirty="0" smtClean="0">
                <a:solidFill>
                  <a:schemeClr val="accent1"/>
                </a:solidFill>
                <a:latin typeface="Garamond Premr Pro Smbd" pitchFamily="18" charset="0"/>
              </a:rPr>
              <a:t>TOMAR UNAS </a:t>
            </a:r>
            <a:r>
              <a:rPr lang="es-ES" sz="2000" b="1" u="sng" spc="8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 Premr Pro Smbd" pitchFamily="18" charset="0"/>
              </a:rPr>
              <a:t>ASPIRINAS</a:t>
            </a:r>
          </a:p>
          <a:p>
            <a:r>
              <a:rPr lang="es-ES" sz="2000" spc="120" dirty="0" smtClean="0">
                <a:solidFill>
                  <a:schemeClr val="accent1"/>
                </a:solidFill>
                <a:latin typeface="Garamond Premr Pro Smbd" pitchFamily="18" charset="0"/>
              </a:rPr>
              <a:t>TOMAR UN </a:t>
            </a:r>
            <a:r>
              <a:rPr lang="es-ES" sz="2000" b="1" u="sng" spc="8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 Premr Pro Smbd" pitchFamily="18" charset="0"/>
              </a:rPr>
              <a:t>CARAMELO</a:t>
            </a:r>
          </a:p>
          <a:p>
            <a:r>
              <a:rPr lang="es-ES" sz="2000" spc="120" dirty="0" smtClean="0">
                <a:solidFill>
                  <a:schemeClr val="accent1"/>
                </a:solidFill>
                <a:latin typeface="Garamond Premr Pro Smbd" pitchFamily="18" charset="0"/>
              </a:rPr>
              <a:t>TOMAR EL </a:t>
            </a:r>
            <a:r>
              <a:rPr lang="es-ES" sz="2000" b="1" u="sng" spc="8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 Premr Pro Smbd" pitchFamily="18" charset="0"/>
              </a:rPr>
              <a:t>JARABE PARA LA TOS</a:t>
            </a:r>
            <a:endParaRPr lang="es-ES" sz="2000" b="1" u="sng" spc="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 Premr Pro Smbd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" y="457200"/>
            <a:ext cx="838200" cy="58674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600" dirty="0" smtClean="0">
                <a:latin typeface="AR DARLING" pitchFamily="2" charset="0"/>
              </a:rPr>
              <a:t>FRASES</a:t>
            </a:r>
            <a:endParaRPr lang="en-US" sz="6600" dirty="0">
              <a:latin typeface="AR DARLING" pitchFamily="2" charset="0"/>
            </a:endParaRPr>
          </a:p>
        </p:txBody>
      </p:sp>
      <p:sp>
        <p:nvSpPr>
          <p:cNvPr id="5" name="Striped Right Arrow 4"/>
          <p:cNvSpPr/>
          <p:nvPr/>
        </p:nvSpPr>
        <p:spPr>
          <a:xfrm rot="4389418">
            <a:off x="2647963" y="1311223"/>
            <a:ext cx="642637" cy="606864"/>
          </a:xfrm>
          <a:prstGeom prst="stripedRightArrow">
            <a:avLst/>
          </a:prstGeom>
          <a:solidFill>
            <a:schemeClr val="accent1">
              <a:alpha val="86000"/>
            </a:schemeClr>
          </a:solidFill>
          <a:scene3d>
            <a:camera prst="perspectiveContrastingRightFacing" fov="1500000">
              <a:rot lat="1915847" lon="21022724" rev="582112"/>
            </a:camera>
            <a:lightRig rig="sunset" dir="t"/>
          </a:scene3d>
          <a:sp3d contourW="12700" prstMaterial="metal">
            <a:bevelT w="279400" h="88900" prst="softRound"/>
            <a:bevelB prst="angle"/>
            <a:extrusionClr>
              <a:srgbClr val="FFFF00"/>
            </a:extrusionClr>
            <a:contourClr>
              <a:schemeClr val="accent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riped Right Arrow 5"/>
          <p:cNvSpPr/>
          <p:nvPr/>
        </p:nvSpPr>
        <p:spPr>
          <a:xfrm rot="21348904">
            <a:off x="936482" y="629306"/>
            <a:ext cx="562904" cy="625741"/>
          </a:xfrm>
          <a:prstGeom prst="stripedRightArrow">
            <a:avLst/>
          </a:prstGeom>
          <a:solidFill>
            <a:schemeClr val="accent1">
              <a:alpha val="86000"/>
            </a:schemeClr>
          </a:solidFill>
          <a:scene3d>
            <a:camera prst="perspectiveContrastingRightFacing" fov="1500000">
              <a:rot lat="1915847" lon="21022724" rev="582112"/>
            </a:camera>
            <a:lightRig rig="sunset" dir="t"/>
          </a:scene3d>
          <a:sp3d contourW="12700" prstMaterial="metal">
            <a:bevelT w="279400" h="88900" prst="softRound"/>
            <a:bevelB prst="angle"/>
            <a:extrusionClr>
              <a:srgbClr val="FFFF00"/>
            </a:extrusionClr>
            <a:contourClr>
              <a:schemeClr val="accent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http://twinesandvines.com/wp-content/uploads/2013/01/Ferris-Bueller-s-Day-Off-ferris-bueller-2541524-1600-9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WatercolorSponge trans="51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376" b="13834"/>
          <a:stretch/>
        </p:blipFill>
        <p:spPr bwMode="auto">
          <a:xfrm>
            <a:off x="5715000" y="3810000"/>
            <a:ext cx="3200400" cy="205740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50800" dir="5400000" sx="103000" sy="103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pf.fotolog.com/photo/63/62/114/thejokerfanclub/1234365514473_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artisticPaintBrush trans="37000" brushSize="5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143000"/>
            <a:ext cx="3200400" cy="225504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50800" dir="5400000" sx="103000" sy="103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1208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AR DARLING" pitchFamily="2" charset="0"/>
              </a:rPr>
              <a:t>Velocidad Peligrosa</a:t>
            </a:r>
            <a:endParaRPr lang="es-ES" dirty="0">
              <a:latin typeface="AR DARLING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543800" cy="914400"/>
          </a:xfrm>
        </p:spPr>
        <p:txBody>
          <a:bodyPr/>
          <a:lstStyle/>
          <a:p>
            <a:r>
              <a:rPr lang="en-US" dirty="0" err="1" smtClean="0">
                <a:hlinkClick r:id="rId2"/>
              </a:rPr>
              <a:t>Quiero</a:t>
            </a:r>
            <a:r>
              <a:rPr lang="en-US" dirty="0" smtClean="0">
                <a:hlinkClick r:id="rId2"/>
              </a:rPr>
              <a:t> </a:t>
            </a:r>
            <a:r>
              <a:rPr lang="en-US" dirty="0" err="1" smtClean="0">
                <a:hlinkClick r:id="rId2"/>
              </a:rPr>
              <a:t>montar</a:t>
            </a:r>
            <a:r>
              <a:rPr lang="en-US" dirty="0" smtClean="0">
                <a:hlinkClick r:id="rId2"/>
              </a:rPr>
              <a:t> mi </a:t>
            </a:r>
            <a:r>
              <a:rPr lang="en-US" dirty="0" err="1" smtClean="0">
                <a:hlinkClick r:id="rId2"/>
              </a:rPr>
              <a:t>bicicleta</a:t>
            </a:r>
            <a:endParaRPr lang="en-US" dirty="0"/>
          </a:p>
        </p:txBody>
      </p:sp>
      <p:pic>
        <p:nvPicPr>
          <p:cNvPr id="8194" name="Picture 2" descr="http://us.123rf.com/400wm/400/400/iimages/iimages1209/iimages120900162/15250144-ilustracion-de-un-nino-montando-en-biciclet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752600"/>
            <a:ext cx="2676525" cy="3837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8613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247900"/>
            <a:ext cx="3886200" cy="4686300"/>
          </a:xfrm>
        </p:spPr>
        <p:txBody>
          <a:bodyPr>
            <a:normAutofit/>
          </a:bodyPr>
          <a:lstStyle/>
          <a:p>
            <a:r>
              <a:rPr lang="en-US" sz="3600" spc="300" dirty="0" smtClean="0">
                <a:latin typeface="+mj-lt"/>
              </a:rPr>
              <a:t>DESGARRAR</a:t>
            </a:r>
            <a:r>
              <a:rPr lang="en-US" sz="3600" spc="300" dirty="0" smtClean="0">
                <a:solidFill>
                  <a:schemeClr val="accent1"/>
                </a:solidFill>
                <a:latin typeface="+mj-lt"/>
              </a:rPr>
              <a:t>SE</a:t>
            </a:r>
          </a:p>
          <a:p>
            <a:pPr marL="0" indent="0">
              <a:buNone/>
            </a:pPr>
            <a:endParaRPr lang="en-US" sz="3600" spc="300" dirty="0" smtClean="0">
              <a:latin typeface="+mj-lt"/>
            </a:endParaRPr>
          </a:p>
          <a:p>
            <a:r>
              <a:rPr lang="en-US" sz="3600" spc="300" dirty="0" smtClean="0">
                <a:latin typeface="+mj-lt"/>
              </a:rPr>
              <a:t>HERIR</a:t>
            </a:r>
            <a:r>
              <a:rPr lang="en-US" sz="3600" spc="300" dirty="0" smtClean="0">
                <a:solidFill>
                  <a:schemeClr val="accent1"/>
                </a:solidFill>
                <a:latin typeface="+mj-lt"/>
              </a:rPr>
              <a:t>SE</a:t>
            </a:r>
          </a:p>
          <a:p>
            <a:pPr marL="0" indent="0">
              <a:buNone/>
            </a:pPr>
            <a:endParaRPr lang="en-US" sz="3600" spc="300" dirty="0" smtClean="0">
              <a:latin typeface="+mj-lt"/>
            </a:endParaRPr>
          </a:p>
          <a:p>
            <a:r>
              <a:rPr lang="en-US" sz="3600" spc="300" dirty="0" smtClean="0">
                <a:latin typeface="+mj-lt"/>
              </a:rPr>
              <a:t>LASTIMAR</a:t>
            </a:r>
            <a:r>
              <a:rPr lang="en-US" sz="3600" spc="300" dirty="0" smtClean="0">
                <a:solidFill>
                  <a:schemeClr val="accent1"/>
                </a:solidFill>
                <a:latin typeface="+mj-lt"/>
              </a:rPr>
              <a:t>SE</a:t>
            </a:r>
          </a:p>
          <a:p>
            <a:endParaRPr lang="en-US" sz="3600" spc="300" dirty="0" smtClean="0">
              <a:latin typeface="+mj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457200"/>
            <a:ext cx="838200" cy="58674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600" dirty="0" smtClean="0">
                <a:latin typeface="AR DARLING" pitchFamily="2" charset="0"/>
              </a:rPr>
              <a:t>VERBOS</a:t>
            </a:r>
            <a:endParaRPr lang="en-US" sz="6600" dirty="0">
              <a:latin typeface="AR DARLING" pitchFamily="2" charset="0"/>
            </a:endParaRPr>
          </a:p>
        </p:txBody>
      </p:sp>
      <p:pic>
        <p:nvPicPr>
          <p:cNvPr id="6146" name="Picture 2" descr="https://encrypted-tbn2.gstatic.com/images?q=tbn:ANd9GcTkdzcCOYfDnjFufzrbM6NQuKTHW2DrHtuVEx4y7DC30FNHqav-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533400"/>
            <a:ext cx="3124199" cy="1676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3.bp.blogspot.com/_k-t9pBK6ru0/S2muK1-AVDI/AAAAAAAABN0/vcYS1XOq10E/s320/IMG_46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581400"/>
            <a:ext cx="3124200" cy="1676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3.bp.blogspot.com/_d8bF7KBsmHI/Sl7LRwRj0lI/AAAAAAAADWU/M4Yr8qjqrkE/s400/ciss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33400"/>
            <a:ext cx="3142989" cy="190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ontent Placeholder 2"/>
          <p:cNvSpPr txBox="1">
            <a:spLocks/>
          </p:cNvSpPr>
          <p:nvPr/>
        </p:nvSpPr>
        <p:spPr>
          <a:xfrm>
            <a:off x="5334000" y="2438400"/>
            <a:ext cx="4191000" cy="10668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spc="300" dirty="0" smtClean="0">
              <a:latin typeface="+mj-lt"/>
            </a:endParaRPr>
          </a:p>
          <a:p>
            <a:r>
              <a:rPr lang="en-US" sz="3600" spc="300" dirty="0" smtClean="0">
                <a:latin typeface="+mj-lt"/>
              </a:rPr>
              <a:t>ROMPER</a:t>
            </a:r>
            <a:r>
              <a:rPr lang="en-US" sz="3600" spc="300" dirty="0" smtClean="0">
                <a:solidFill>
                  <a:schemeClr val="accent1"/>
                </a:solidFill>
                <a:latin typeface="+mj-lt"/>
              </a:rPr>
              <a:t>SE</a:t>
            </a:r>
          </a:p>
          <a:p>
            <a:endParaRPr lang="en-US" sz="3600" spc="300" dirty="0" smtClean="0">
              <a:latin typeface="+mj-lt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5410200" y="5029200"/>
            <a:ext cx="3886200" cy="1143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spc="300" dirty="0" smtClean="0">
              <a:latin typeface="+mj-lt"/>
            </a:endParaRPr>
          </a:p>
          <a:p>
            <a:r>
              <a:rPr lang="en-US" sz="3600" spc="300" dirty="0" smtClean="0">
                <a:latin typeface="+mj-lt"/>
              </a:rPr>
              <a:t>TORCER</a:t>
            </a:r>
            <a:r>
              <a:rPr lang="en-US" sz="3600" spc="300" dirty="0" smtClean="0">
                <a:solidFill>
                  <a:schemeClr val="accent1"/>
                </a:solidFill>
                <a:latin typeface="+mj-lt"/>
              </a:rPr>
              <a:t>SE</a:t>
            </a:r>
            <a:endParaRPr lang="en-US" sz="3600" spc="3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38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7162800" cy="914400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latin typeface="AR DARLING" pitchFamily="2" charset="0"/>
              </a:rPr>
              <a:t>DEBES…</a:t>
            </a:r>
            <a:endParaRPr lang="en-US" sz="6000" dirty="0">
              <a:latin typeface="AR DARLING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5334000"/>
            <a:ext cx="4876800" cy="754682"/>
          </a:xfrm>
        </p:spPr>
        <p:txBody>
          <a:bodyPr>
            <a:normAutofit fontScale="85000" lnSpcReduction="20000"/>
          </a:bodyPr>
          <a:lstStyle/>
          <a:p>
            <a:endParaRPr lang="es-ES" sz="2800" b="1" u="sng" spc="8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 Premr Pro Smbd" pitchFamily="18" charset="0"/>
            </a:endParaRPr>
          </a:p>
          <a:p>
            <a:r>
              <a:rPr lang="es-ES" sz="2800" spc="120" dirty="0" smtClean="0">
                <a:solidFill>
                  <a:schemeClr val="accent1"/>
                </a:solidFill>
                <a:latin typeface="Garamond Premr Pro Smbd" pitchFamily="18" charset="0"/>
              </a:rPr>
              <a:t>PONERTE </a:t>
            </a:r>
            <a:r>
              <a:rPr lang="es-ES" sz="2800" b="1" u="sng" spc="8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 Premr Pro Smbd" pitchFamily="18" charset="0"/>
              </a:rPr>
              <a:t>HIELO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" y="457200"/>
            <a:ext cx="838200" cy="58674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600" dirty="0" smtClean="0">
                <a:latin typeface="AR DARLING" pitchFamily="2" charset="0"/>
              </a:rPr>
              <a:t>FRASES</a:t>
            </a:r>
            <a:endParaRPr lang="en-US" sz="6600" dirty="0">
              <a:latin typeface="AR DARLING" pitchFamily="2" charset="0"/>
            </a:endParaRPr>
          </a:p>
        </p:txBody>
      </p:sp>
      <p:sp>
        <p:nvSpPr>
          <p:cNvPr id="6" name="Striped Right Arrow 5"/>
          <p:cNvSpPr/>
          <p:nvPr/>
        </p:nvSpPr>
        <p:spPr>
          <a:xfrm rot="21348904">
            <a:off x="936482" y="629306"/>
            <a:ext cx="562904" cy="625741"/>
          </a:xfrm>
          <a:prstGeom prst="stripedRightArrow">
            <a:avLst/>
          </a:prstGeom>
          <a:solidFill>
            <a:schemeClr val="accent1">
              <a:alpha val="86000"/>
            </a:schemeClr>
          </a:solidFill>
          <a:scene3d>
            <a:camera prst="perspectiveContrastingRightFacing" fov="1500000">
              <a:rot lat="1915847" lon="21022724" rev="582112"/>
            </a:camera>
            <a:lightRig rig="sunset" dir="t"/>
          </a:scene3d>
          <a:sp3d contourW="12700" prstMaterial="metal">
            <a:bevelT w="279400" h="88900" prst="softRound"/>
            <a:bevelB prst="angle"/>
            <a:extrusionClr>
              <a:srgbClr val="FFFF00"/>
            </a:extrusionClr>
            <a:contourClr>
              <a:schemeClr val="accent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http://4.bp.blogspot.com/_VsU5CUVql7g/RvRll_hONjI/AAAAAAAAAFk/JEPHCZ5bKsE/s200/curi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74753"/>
            <a:ext cx="2133600" cy="15446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2.bp.blogspot.com/_tR_2CwT2K-U/TFcA6NbQ1cI/AAAAAAAABbo/b_FH2LoeRsw/s1600/Firemumm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917" y="1027650"/>
            <a:ext cx="1648083" cy="1956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shechive.wordpress.com/files/2009/11/a-animals-cast-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020464"/>
            <a:ext cx="2286000" cy="16258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1219200" y="5566499"/>
            <a:ext cx="4876800" cy="83430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800" b="1" u="sng" spc="8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 Premr Pro Smbd" pitchFamily="18" charset="0"/>
            </a:endParaRPr>
          </a:p>
          <a:p>
            <a:r>
              <a:rPr lang="es-ES" sz="2800" spc="120" dirty="0" smtClean="0">
                <a:solidFill>
                  <a:schemeClr val="accent1"/>
                </a:solidFill>
                <a:latin typeface="Garamond Premr Pro Smbd" pitchFamily="18" charset="0"/>
              </a:rPr>
              <a:t>PONERTE </a:t>
            </a:r>
            <a:r>
              <a:rPr lang="es-ES" sz="2800" b="1" u="sng" spc="8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 Premr Pro Smbd" pitchFamily="18" charset="0"/>
              </a:rPr>
              <a:t>UN YESO</a:t>
            </a:r>
          </a:p>
          <a:p>
            <a:endParaRPr lang="es-ES" sz="2800" b="1" u="sng" spc="8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 Premr Pro Smbd" pitchFamily="18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562600" y="2913736"/>
            <a:ext cx="4876800" cy="112486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85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800" b="1" u="sng" spc="8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 Premr Pro Smbd" pitchFamily="18" charset="0"/>
            </a:endParaRPr>
          </a:p>
          <a:p>
            <a:r>
              <a:rPr lang="es-ES" sz="2800" spc="120" dirty="0" smtClean="0">
                <a:solidFill>
                  <a:schemeClr val="accent1"/>
                </a:solidFill>
                <a:latin typeface="Garamond Premr Pro Smbd" pitchFamily="18" charset="0"/>
              </a:rPr>
              <a:t>PONERTE </a:t>
            </a:r>
          </a:p>
          <a:p>
            <a:pPr marL="0" indent="0">
              <a:buNone/>
            </a:pPr>
            <a:r>
              <a:rPr lang="es-ES" sz="2800" b="1" u="sng" spc="8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 Premr Pro Smbd" pitchFamily="18" charset="0"/>
              </a:rPr>
              <a:t>    UNA VENDA</a:t>
            </a:r>
          </a:p>
          <a:p>
            <a:endParaRPr lang="es-ES" sz="2800" b="1" u="sng" spc="8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 Premr Pro Smbd" pitchFamily="18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333500" y="3144847"/>
            <a:ext cx="4762500" cy="81755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800" spc="120" dirty="0" smtClean="0">
                <a:solidFill>
                  <a:schemeClr val="accent1"/>
                </a:solidFill>
                <a:latin typeface="Garamond Premr Pro Smbd" pitchFamily="18" charset="0"/>
              </a:rPr>
              <a:t>PONERTE </a:t>
            </a:r>
          </a:p>
          <a:p>
            <a:pPr marL="0" indent="0">
              <a:buNone/>
            </a:pPr>
            <a:r>
              <a:rPr lang="es-ES" sz="2800" b="1" u="sng" spc="8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 Premr Pro Smbd" pitchFamily="18" charset="0"/>
              </a:rPr>
              <a:t>    UNA CURITA</a:t>
            </a:r>
          </a:p>
          <a:p>
            <a:endParaRPr lang="es-ES" sz="2800" b="1" u="sng" spc="8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 Premr Pro Smbd" pitchFamily="18" charset="0"/>
            </a:endParaRPr>
          </a:p>
        </p:txBody>
      </p:sp>
      <p:pic>
        <p:nvPicPr>
          <p:cNvPr id="7176" name="Picture 8" descr="http://www.thesportingjoint.com/blog/wp-content/uploads/2012/03/ici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4191000"/>
            <a:ext cx="1905000" cy="13754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530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6" grpId="0" animBg="1"/>
      <p:bldP spid="12" grpId="0"/>
      <p:bldP spid="13" grpId="0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621</TotalTime>
  <Words>172</Words>
  <Application>Microsoft Office PowerPoint</Application>
  <PresentationFormat>On-screen Show (4:3)</PresentationFormat>
  <Paragraphs>73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NewsPrint</vt:lpstr>
      <vt:lpstr>Las Lesiones</vt:lpstr>
      <vt:lpstr>¡LOS ANIMALES TAMBIEN ESTORNUDAN!</vt:lpstr>
      <vt:lpstr>Las Preguntas</vt:lpstr>
      <vt:lpstr>Las Frases</vt:lpstr>
      <vt:lpstr>VERBOS</vt:lpstr>
      <vt:lpstr>DEBES…</vt:lpstr>
      <vt:lpstr>Velocidad Peligrosa</vt:lpstr>
      <vt:lpstr>Slide 8</vt:lpstr>
      <vt:lpstr>DEBES…</vt:lpstr>
      <vt:lpstr>¡Ay Caramba!</vt:lpstr>
      <vt:lpstr>Boticas Aliza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Lesiones</dc:title>
  <dc:creator>Sebastian</dc:creator>
  <cp:lastModifiedBy>beth.linkston</cp:lastModifiedBy>
  <cp:revision>51</cp:revision>
  <dcterms:created xsi:type="dcterms:W3CDTF">2013-02-23T13:11:48Z</dcterms:created>
  <dcterms:modified xsi:type="dcterms:W3CDTF">2015-03-03T19:01:20Z</dcterms:modified>
</cp:coreProperties>
</file>